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351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4_ΤΟΥΡΙΣΜΟΣ\ΥΛΙΚΟ_ΔΙΚΑΙΟΥΧΩΝ\tourismosdikaiouxoiEPEND3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10694988" cy="151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27/9/2021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672830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STYLE RENTALS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ΙΔΙΩΤΙΚΗ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ΑΤΤΙΚΗΣ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250.000,00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€ εκ των οποίων η δημόσια δαπάνη ανέρχεται σε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125.000,00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85231"/>
            <a:ext cx="921702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231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Mike</cp:lastModifiedBy>
  <cp:revision>47</cp:revision>
  <dcterms:created xsi:type="dcterms:W3CDTF">2018-02-13T12:16:57Z</dcterms:created>
  <dcterms:modified xsi:type="dcterms:W3CDTF">2021-09-27T16:00:07Z</dcterms:modified>
</cp:coreProperties>
</file>